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1CB847-75E8-4B4A-9059-6BF2C9284F5B}" v="2" dt="2026-04-09T20:49:42.4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9:42.401" v="15"/>
      <pc:docMkLst>
        <pc:docMk/>
      </pc:docMkLst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39:04.012" v="11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39:04.012" v="11"/>
          <ac:picMkLst>
            <pc:docMk/>
            <pc:sldMk cId="2433374918" sldId="257"/>
            <ac:picMk id="2" creationId="{AF26BE2C-B879-C84B-A0F5-259EC69CC41B}"/>
          </ac:picMkLst>
        </pc:picChg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9:42.401" v="1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9:42.401" v="1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39:09.537" v="12" actId="680"/>
        <pc:sldMkLst>
          <pc:docMk/>
          <pc:sldMk cId="4006204157" sldId="263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39:17.299" v="13" actId="680"/>
        <pc:sldMkLst>
          <pc:docMk/>
          <pc:sldMk cId="1383872045" sldId="264"/>
        </pc:sldMkLst>
      </pc:sldChg>
      <pc:sldChg chg="new">
        <pc:chgData name="Hanne Liv Gryting" userId="d55e2bfa-772b-47b3-a105-54a9f5c6fbde" providerId="ADAL" clId="{F047557D-4E65-51B3-8759-A83AB81584A5}" dt="2026-04-09T20:39:23.769" v="14" actId="680"/>
        <pc:sldMkLst>
          <pc:docMk/>
          <pc:sldMk cId="1465236110" sldId="265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39:00.718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38:42.589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38:42.589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38:24.808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38:42.589" v="9" actId="14100"/>
            <ac:picMkLst>
              <pc:docMk/>
              <pc:sldMasterMk cId="3838146109" sldId="2147483648"/>
              <pc:sldLayoutMk cId="53344019" sldId="2147483696"/>
              <ac:picMk id="4" creationId="{A2B543FB-0FAD-0550-3D28-8C2BE9C62244}"/>
            </ac:picMkLst>
          </pc:picChg>
          <pc:picChg chg="del">
            <ac:chgData name="Hanne Liv Gryting" userId="d55e2bfa-772b-47b3-a105-54a9f5c6fbde" providerId="ADAL" clId="{F047557D-4E65-51B3-8759-A83AB81584A5}" dt="2026-04-09T20:38:23.824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38:25.778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38:26.636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38:27.220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A2B543FB-0FAD-0550-3D28-8C2BE9C622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15E2675A-3682-E189-7093-520FAB1EEBB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291335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53B37B5E-53B8-2479-6F6A-8087A0AE79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1680263B-31BF-3178-7888-DE164E25A5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04596D2B-700E-7B78-4CAC-B0EF9CE28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35011486-6CE4-6DBF-2DB8-492B4FDFF0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5A70C8F9-F20D-AA2E-F7C3-72BFDE71DF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9CB70052-8A56-2191-ACAE-87BFCDFA2C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A2065311-AAFA-6B13-C01C-8470C26CAE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AE403A63-F8FA-E96F-7B10-6A33218397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EAD03EB2-08F3-3864-CC89-41CF320996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CC434FF-1812-C903-625C-19E355768D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CE0DC305-7C13-6F3F-0BEE-ACCEA814DC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B4AB817-7710-EE3B-1900-57D67EEC0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EAB641FB-F91A-729D-4B9D-5CB82743F2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A21DC99B-73D5-34C9-287A-54BE8A38E70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9188D730-50A1-1019-2FA8-9F8BCC537D4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43C5826A-EBE8-D14A-F2BA-D283B3822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7" name="Bilde 26">
            <a:extLst>
              <a:ext uri="{FF2B5EF4-FFF2-40B4-BE49-F238E27FC236}">
                <a16:creationId xmlns:a16="http://schemas.microsoft.com/office/drawing/2014/main" id="{90D05E60-FFBF-3C71-2DED-C1FF442C62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ACC10B8C-F4CE-2453-27BD-9D9F298460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59F38C91-F460-D9CA-10AD-3A89B3B09D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1" name="Bilde 30">
            <a:extLst>
              <a:ext uri="{FF2B5EF4-FFF2-40B4-BE49-F238E27FC236}">
                <a16:creationId xmlns:a16="http://schemas.microsoft.com/office/drawing/2014/main" id="{F4C941B5-41FD-7814-F9B3-3F6452905C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FFFA1793-6CE7-A94B-EB25-610491BABAD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8B648C10-857F-D073-AB67-A37099F5B65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A844C584-E0DA-CA7F-6190-781AD19427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9346F38A-02B0-E816-2AED-F11B46CC94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-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7F339F6D-D511-4A74-8B90-E397DA1912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-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7" name="Bilde 26">
            <a:extLst>
              <a:ext uri="{FF2B5EF4-FFF2-40B4-BE49-F238E27FC236}">
                <a16:creationId xmlns:a16="http://schemas.microsoft.com/office/drawing/2014/main" id="{CF2340DF-A06D-0B4B-E5AF-1230DC9AFEE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4" y="115431"/>
            <a:ext cx="2025073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-2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8688AB9-9705-D001-96DF-6B0D7659B5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453E68F-3F51-0F17-5474-515CA2C855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6204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51E9B6F-29C8-8FCC-DD8C-89A086884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AA9E467-6F12-C362-B5DD-878D83EE67D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23019CCA-6EAA-2F9A-8534-63E037E8B7F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83872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DE614D6-44CC-E46F-1B05-F3B2051DA4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D99A0A9-8318-6BBB-7306-4B90F3F690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65236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26BE2C-B879-C84B-A0F5-259EC69CC41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3345A6-B842-4F03-8FB2-6E12E339994B}">
  <ds:schemaRefs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7f71b5f3-c6b4-4442-86ee-8130fab3113a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30a71399-637f-4a89-8bae-72aa2dedfa27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CFA64C3-B32E-4C3B-9756-781DA45A65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022941-2E4C-451B-8D26-5CA494670D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2092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39</cp:revision>
  <dcterms:created xsi:type="dcterms:W3CDTF">2025-09-10T11:13:11Z</dcterms:created>
  <dcterms:modified xsi:type="dcterms:W3CDTF">2026-04-09T20:49:43Z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